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an Mihail" userId="e883f20f37579edd" providerId="LiveId" clId="{03792E28-2625-499E-A0EA-29F7DB978E03}"/>
    <pc:docChg chg="undo custSel addSld modSld">
      <pc:chgData name="Stan Mihail" userId="e883f20f37579edd" providerId="LiveId" clId="{03792E28-2625-499E-A0EA-29F7DB978E03}" dt="2023-10-10T06:06:46.311" v="716" actId="14100"/>
      <pc:docMkLst>
        <pc:docMk/>
      </pc:docMkLst>
      <pc:sldChg chg="addSp modSp new mod">
        <pc:chgData name="Stan Mihail" userId="e883f20f37579edd" providerId="LiveId" clId="{03792E28-2625-499E-A0EA-29F7DB978E03}" dt="2023-10-10T05:34:03.445" v="39" actId="14100"/>
        <pc:sldMkLst>
          <pc:docMk/>
          <pc:sldMk cId="2818632720" sldId="256"/>
        </pc:sldMkLst>
        <pc:spChg chg="mod">
          <ac:chgData name="Stan Mihail" userId="e883f20f37579edd" providerId="LiveId" clId="{03792E28-2625-499E-A0EA-29F7DB978E03}" dt="2023-10-10T05:31:14.133" v="19" actId="2711"/>
          <ac:spMkLst>
            <pc:docMk/>
            <pc:sldMk cId="2818632720" sldId="256"/>
            <ac:spMk id="2" creationId="{266EF227-43EB-4397-8248-649570E41F58}"/>
          </ac:spMkLst>
        </pc:spChg>
        <pc:spChg chg="mod">
          <ac:chgData name="Stan Mihail" userId="e883f20f37579edd" providerId="LiveId" clId="{03792E28-2625-499E-A0EA-29F7DB978E03}" dt="2023-10-10T05:33:02.043" v="25" actId="20577"/>
          <ac:spMkLst>
            <pc:docMk/>
            <pc:sldMk cId="2818632720" sldId="256"/>
            <ac:spMk id="3" creationId="{2524AC26-5A04-47CE-8F9A-D8581B2871E3}"/>
          </ac:spMkLst>
        </pc:spChg>
        <pc:picChg chg="add mod">
          <ac:chgData name="Stan Mihail" userId="e883f20f37579edd" providerId="LiveId" clId="{03792E28-2625-499E-A0EA-29F7DB978E03}" dt="2023-10-10T05:33:15.518" v="32" actId="1076"/>
          <ac:picMkLst>
            <pc:docMk/>
            <pc:sldMk cId="2818632720" sldId="256"/>
            <ac:picMk id="5" creationId="{A04343DD-0A1E-4C5B-BFE7-46ADA2ED85AC}"/>
          </ac:picMkLst>
        </pc:picChg>
        <pc:picChg chg="add mod">
          <ac:chgData name="Stan Mihail" userId="e883f20f37579edd" providerId="LiveId" clId="{03792E28-2625-499E-A0EA-29F7DB978E03}" dt="2023-10-10T05:34:03.445" v="39" actId="14100"/>
          <ac:picMkLst>
            <pc:docMk/>
            <pc:sldMk cId="2818632720" sldId="256"/>
            <ac:picMk id="7" creationId="{A1BE2B6D-3A93-4B89-BB05-C7AF0D484E75}"/>
          </ac:picMkLst>
        </pc:picChg>
      </pc:sldChg>
      <pc:sldChg chg="modSp new mod">
        <pc:chgData name="Stan Mihail" userId="e883f20f37579edd" providerId="LiveId" clId="{03792E28-2625-499E-A0EA-29F7DB978E03}" dt="2023-10-10T05:36:43.985" v="100" actId="20577"/>
        <pc:sldMkLst>
          <pc:docMk/>
          <pc:sldMk cId="1085218241" sldId="257"/>
        </pc:sldMkLst>
        <pc:spChg chg="mod">
          <ac:chgData name="Stan Mihail" userId="e883f20f37579edd" providerId="LiveId" clId="{03792E28-2625-499E-A0EA-29F7DB978E03}" dt="2023-10-10T05:36:31.421" v="97" actId="20577"/>
          <ac:spMkLst>
            <pc:docMk/>
            <pc:sldMk cId="1085218241" sldId="257"/>
            <ac:spMk id="2" creationId="{91039AF4-F6FB-47E9-9B28-923485F03F1A}"/>
          </ac:spMkLst>
        </pc:spChg>
        <pc:spChg chg="mod">
          <ac:chgData name="Stan Mihail" userId="e883f20f37579edd" providerId="LiveId" clId="{03792E28-2625-499E-A0EA-29F7DB978E03}" dt="2023-10-10T05:36:43.985" v="100" actId="20577"/>
          <ac:spMkLst>
            <pc:docMk/>
            <pc:sldMk cId="1085218241" sldId="257"/>
            <ac:spMk id="3" creationId="{612C863D-BF62-4077-A091-4B64A0785BD3}"/>
          </ac:spMkLst>
        </pc:spChg>
      </pc:sldChg>
      <pc:sldChg chg="addSp modSp new mod">
        <pc:chgData name="Stan Mihail" userId="e883f20f37579edd" providerId="LiveId" clId="{03792E28-2625-499E-A0EA-29F7DB978E03}" dt="2023-10-10T05:39:05.625" v="113" actId="1076"/>
        <pc:sldMkLst>
          <pc:docMk/>
          <pc:sldMk cId="1875236515" sldId="258"/>
        </pc:sldMkLst>
        <pc:spChg chg="mod">
          <ac:chgData name="Stan Mihail" userId="e883f20f37579edd" providerId="LiveId" clId="{03792E28-2625-499E-A0EA-29F7DB978E03}" dt="2023-10-10T05:38:32.706" v="110" actId="255"/>
          <ac:spMkLst>
            <pc:docMk/>
            <pc:sldMk cId="1875236515" sldId="258"/>
            <ac:spMk id="2" creationId="{14DF3AAC-5E5C-4069-9441-27ED1F716355}"/>
          </ac:spMkLst>
        </pc:spChg>
        <pc:spChg chg="mod">
          <ac:chgData name="Stan Mihail" userId="e883f20f37579edd" providerId="LiveId" clId="{03792E28-2625-499E-A0EA-29F7DB978E03}" dt="2023-10-10T05:38:36.349" v="111" actId="14100"/>
          <ac:spMkLst>
            <pc:docMk/>
            <pc:sldMk cId="1875236515" sldId="258"/>
            <ac:spMk id="3" creationId="{CB1ED493-32B5-4EAA-A6C3-A4381D641961}"/>
          </ac:spMkLst>
        </pc:spChg>
        <pc:picChg chg="add mod">
          <ac:chgData name="Stan Mihail" userId="e883f20f37579edd" providerId="LiveId" clId="{03792E28-2625-499E-A0EA-29F7DB978E03}" dt="2023-10-10T05:39:05.625" v="113" actId="1076"/>
          <ac:picMkLst>
            <pc:docMk/>
            <pc:sldMk cId="1875236515" sldId="258"/>
            <ac:picMk id="5" creationId="{078AED43-170C-41C8-B381-9AD62EEC4C73}"/>
          </ac:picMkLst>
        </pc:picChg>
      </pc:sldChg>
      <pc:sldChg chg="addSp modSp new mod">
        <pc:chgData name="Stan Mihail" userId="e883f20f37579edd" providerId="LiveId" clId="{03792E28-2625-499E-A0EA-29F7DB978E03}" dt="2023-10-10T05:55:42.348" v="526" actId="20577"/>
        <pc:sldMkLst>
          <pc:docMk/>
          <pc:sldMk cId="1362130187" sldId="259"/>
        </pc:sldMkLst>
        <pc:spChg chg="mod">
          <ac:chgData name="Stan Mihail" userId="e883f20f37579edd" providerId="LiveId" clId="{03792E28-2625-499E-A0EA-29F7DB978E03}" dt="2023-10-10T05:40:11.712" v="127" actId="14100"/>
          <ac:spMkLst>
            <pc:docMk/>
            <pc:sldMk cId="1362130187" sldId="259"/>
            <ac:spMk id="2" creationId="{95C32FC0-76B6-4321-A254-BA907121788E}"/>
          </ac:spMkLst>
        </pc:spChg>
        <pc:spChg chg="mod">
          <ac:chgData name="Stan Mihail" userId="e883f20f37579edd" providerId="LiveId" clId="{03792E28-2625-499E-A0EA-29F7DB978E03}" dt="2023-10-10T05:55:42.348" v="526" actId="20577"/>
          <ac:spMkLst>
            <pc:docMk/>
            <pc:sldMk cId="1362130187" sldId="259"/>
            <ac:spMk id="3" creationId="{0D3D7A04-8EE8-4A1E-9811-91359F73EF75}"/>
          </ac:spMkLst>
        </pc:spChg>
        <pc:picChg chg="add mod">
          <ac:chgData name="Stan Mihail" userId="e883f20f37579edd" providerId="LiveId" clId="{03792E28-2625-499E-A0EA-29F7DB978E03}" dt="2023-10-10T05:41:47.771" v="133" actId="14100"/>
          <ac:picMkLst>
            <pc:docMk/>
            <pc:sldMk cId="1362130187" sldId="259"/>
            <ac:picMk id="5" creationId="{1ACDE63A-28F9-4A13-BDC3-77E46D153147}"/>
          </ac:picMkLst>
        </pc:picChg>
      </pc:sldChg>
      <pc:sldChg chg="addSp modSp new mod">
        <pc:chgData name="Stan Mihail" userId="e883f20f37579edd" providerId="LiveId" clId="{03792E28-2625-499E-A0EA-29F7DB978E03}" dt="2023-10-10T06:06:46.311" v="716" actId="14100"/>
        <pc:sldMkLst>
          <pc:docMk/>
          <pc:sldMk cId="3191123286" sldId="260"/>
        </pc:sldMkLst>
        <pc:spChg chg="mod">
          <ac:chgData name="Stan Mihail" userId="e883f20f37579edd" providerId="LiveId" clId="{03792E28-2625-499E-A0EA-29F7DB978E03}" dt="2023-10-10T05:48:00.178" v="372" actId="113"/>
          <ac:spMkLst>
            <pc:docMk/>
            <pc:sldMk cId="3191123286" sldId="260"/>
            <ac:spMk id="2" creationId="{758E33ED-2CA4-4DE9-87B8-EF555A9EEE08}"/>
          </ac:spMkLst>
        </pc:spChg>
        <pc:spChg chg="mod">
          <ac:chgData name="Stan Mihail" userId="e883f20f37579edd" providerId="LiveId" clId="{03792E28-2625-499E-A0EA-29F7DB978E03}" dt="2023-10-10T06:06:40.549" v="714" actId="255"/>
          <ac:spMkLst>
            <pc:docMk/>
            <pc:sldMk cId="3191123286" sldId="260"/>
            <ac:spMk id="3" creationId="{70F38B3E-7D92-4A7B-879A-C221999C311B}"/>
          </ac:spMkLst>
        </pc:spChg>
        <pc:picChg chg="add mod">
          <ac:chgData name="Stan Mihail" userId="e883f20f37579edd" providerId="LiveId" clId="{03792E28-2625-499E-A0EA-29F7DB978E03}" dt="2023-10-10T06:06:46.311" v="716" actId="14100"/>
          <ac:picMkLst>
            <pc:docMk/>
            <pc:sldMk cId="3191123286" sldId="260"/>
            <ac:picMk id="4" creationId="{8B42D302-5B1A-41E2-BBC9-96CF09D7DB33}"/>
          </ac:picMkLst>
        </pc:picChg>
      </pc:sldChg>
      <pc:sldChg chg="modSp new mod">
        <pc:chgData name="Stan Mihail" userId="e883f20f37579edd" providerId="LiveId" clId="{03792E28-2625-499E-A0EA-29F7DB978E03}" dt="2023-10-10T05:54:14.664" v="515" actId="122"/>
        <pc:sldMkLst>
          <pc:docMk/>
          <pc:sldMk cId="1405638544" sldId="261"/>
        </pc:sldMkLst>
        <pc:spChg chg="mod">
          <ac:chgData name="Stan Mihail" userId="e883f20f37579edd" providerId="LiveId" clId="{03792E28-2625-499E-A0EA-29F7DB978E03}" dt="2023-10-10T05:54:06.782" v="514" actId="14100"/>
          <ac:spMkLst>
            <pc:docMk/>
            <pc:sldMk cId="1405638544" sldId="261"/>
            <ac:spMk id="2" creationId="{0857F4F2-4B24-4573-8182-832F26850302}"/>
          </ac:spMkLst>
        </pc:spChg>
        <pc:spChg chg="mod">
          <ac:chgData name="Stan Mihail" userId="e883f20f37579edd" providerId="LiveId" clId="{03792E28-2625-499E-A0EA-29F7DB978E03}" dt="2023-10-10T05:54:14.664" v="515" actId="122"/>
          <ac:spMkLst>
            <pc:docMk/>
            <pc:sldMk cId="1405638544" sldId="261"/>
            <ac:spMk id="3" creationId="{457CAD41-F20B-4799-828F-189E82D772E8}"/>
          </ac:spMkLst>
        </pc:spChg>
      </pc:sldChg>
      <pc:sldChg chg="addSp delSp modSp new mod">
        <pc:chgData name="Stan Mihail" userId="e883f20f37579edd" providerId="LiveId" clId="{03792E28-2625-499E-A0EA-29F7DB978E03}" dt="2023-10-10T06:02:48.997" v="679" actId="14100"/>
        <pc:sldMkLst>
          <pc:docMk/>
          <pc:sldMk cId="2065948157" sldId="262"/>
        </pc:sldMkLst>
        <pc:spChg chg="mod">
          <ac:chgData name="Stan Mihail" userId="e883f20f37579edd" providerId="LiveId" clId="{03792E28-2625-499E-A0EA-29F7DB978E03}" dt="2023-10-10T05:59:04.381" v="557" actId="2711"/>
          <ac:spMkLst>
            <pc:docMk/>
            <pc:sldMk cId="2065948157" sldId="262"/>
            <ac:spMk id="2" creationId="{B1B30171-835A-4B71-B9EB-F59EF16A9E41}"/>
          </ac:spMkLst>
        </pc:spChg>
        <pc:spChg chg="mod">
          <ac:chgData name="Stan Mihail" userId="e883f20f37579edd" providerId="LiveId" clId="{03792E28-2625-499E-A0EA-29F7DB978E03}" dt="2023-10-10T06:01:21.770" v="661" actId="6549"/>
          <ac:spMkLst>
            <pc:docMk/>
            <pc:sldMk cId="2065948157" sldId="262"/>
            <ac:spMk id="3" creationId="{188C351F-03BA-49D9-9F5E-C03A0E45AD3E}"/>
          </ac:spMkLst>
        </pc:spChg>
        <pc:spChg chg="add mod">
          <ac:chgData name="Stan Mihail" userId="e883f20f37579edd" providerId="LiveId" clId="{03792E28-2625-499E-A0EA-29F7DB978E03}" dt="2023-10-10T06:00:31.348" v="582" actId="20577"/>
          <ac:spMkLst>
            <pc:docMk/>
            <pc:sldMk cId="2065948157" sldId="262"/>
            <ac:spMk id="4" creationId="{8B60C8D3-8E6D-4AF9-917D-C91F016A193A}"/>
          </ac:spMkLst>
        </pc:spChg>
        <pc:spChg chg="add mod">
          <ac:chgData name="Stan Mihail" userId="e883f20f37579edd" providerId="LiveId" clId="{03792E28-2625-499E-A0EA-29F7DB978E03}" dt="2023-10-10T06:02:01.784" v="666" actId="1076"/>
          <ac:spMkLst>
            <pc:docMk/>
            <pc:sldMk cId="2065948157" sldId="262"/>
            <ac:spMk id="5" creationId="{16224A6C-660F-47E9-8910-56D706ECF692}"/>
          </ac:spMkLst>
        </pc:spChg>
        <pc:spChg chg="add mod">
          <ac:chgData name="Stan Mihail" userId="e883f20f37579edd" providerId="LiveId" clId="{03792E28-2625-499E-A0EA-29F7DB978E03}" dt="2023-10-10T06:01:16.858" v="660" actId="20577"/>
          <ac:spMkLst>
            <pc:docMk/>
            <pc:sldMk cId="2065948157" sldId="262"/>
            <ac:spMk id="6" creationId="{240519D4-DE2F-4D6E-BFA5-651D21F9D82B}"/>
          </ac:spMkLst>
        </pc:spChg>
        <pc:cxnChg chg="add mod">
          <ac:chgData name="Stan Mihail" userId="e883f20f37579edd" providerId="LiveId" clId="{03792E28-2625-499E-A0EA-29F7DB978E03}" dt="2023-10-10T06:01:43.520" v="664" actId="14100"/>
          <ac:cxnSpMkLst>
            <pc:docMk/>
            <pc:sldMk cId="2065948157" sldId="262"/>
            <ac:cxnSpMk id="8" creationId="{9A18B5F6-B6FF-462F-9171-AB932F525BE0}"/>
          </ac:cxnSpMkLst>
        </pc:cxnChg>
        <pc:cxnChg chg="add del mod">
          <ac:chgData name="Stan Mihail" userId="e883f20f37579edd" providerId="LiveId" clId="{03792E28-2625-499E-A0EA-29F7DB978E03}" dt="2023-10-10T06:02:16.463" v="671" actId="478"/>
          <ac:cxnSpMkLst>
            <pc:docMk/>
            <pc:sldMk cId="2065948157" sldId="262"/>
            <ac:cxnSpMk id="12" creationId="{902EB398-ED65-4C61-906A-2509F2F244E6}"/>
          </ac:cxnSpMkLst>
        </pc:cxnChg>
        <pc:cxnChg chg="add mod">
          <ac:chgData name="Stan Mihail" userId="e883f20f37579edd" providerId="LiveId" clId="{03792E28-2625-499E-A0EA-29F7DB978E03}" dt="2023-10-10T06:02:48.997" v="679" actId="14100"/>
          <ac:cxnSpMkLst>
            <pc:docMk/>
            <pc:sldMk cId="2065948157" sldId="262"/>
            <ac:cxnSpMk id="16" creationId="{1DA9BE7E-97E8-4C0A-BB47-81A9D8B02544}"/>
          </ac:cxnSpMkLst>
        </pc:cxnChg>
      </pc:sldChg>
      <pc:sldMasterChg chg="addSldLayout">
        <pc:chgData name="Stan Mihail" userId="e883f20f37579edd" providerId="LiveId" clId="{03792E28-2625-499E-A0EA-29F7DB978E03}" dt="2023-10-10T05:30:47.416" v="0" actId="680"/>
        <pc:sldMasterMkLst>
          <pc:docMk/>
          <pc:sldMasterMk cId="82504749" sldId="2147483648"/>
        </pc:sldMasterMkLst>
        <pc:sldLayoutChg chg="add">
          <pc:chgData name="Stan Mihail" userId="e883f20f37579edd" providerId="LiveId" clId="{03792E28-2625-499E-A0EA-29F7DB978E03}" dt="2023-10-10T05:30:47.416" v="0" actId="680"/>
          <pc:sldLayoutMkLst>
            <pc:docMk/>
            <pc:sldMasterMk cId="82504749" sldId="2147483648"/>
            <pc:sldLayoutMk cId="2853487466" sldId="214748364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87562-DA22-41A0-B34D-A6B95D4111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99D7D7-8DE9-480E-BEF6-82A0563D2C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53487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504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EF227-43EB-4397-8248-649570E41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10132"/>
          </a:xfrm>
        </p:spPr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Aplicația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Kahoot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24AC26-5A04-47CE-8F9A-D8581B2871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7645" y="2045615"/>
            <a:ext cx="11359299" cy="4713403"/>
          </a:xfrm>
        </p:spPr>
        <p:txBody>
          <a:bodyPr/>
          <a:lstStyle/>
          <a:p>
            <a:r>
              <a:rPr lang="en-US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Kahoot </a:t>
            </a:r>
            <a:r>
              <a:rPr lang="en-US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este</a:t>
            </a:r>
            <a:r>
              <a:rPr lang="en-US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un </a:t>
            </a:r>
            <a:r>
              <a:rPr lang="en-US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joc</a:t>
            </a:r>
            <a:r>
              <a:rPr lang="en-US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educativ</a:t>
            </a:r>
            <a:r>
              <a:rPr lang="en-US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de </a:t>
            </a:r>
            <a:r>
              <a:rPr lang="en-US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învăţare</a:t>
            </a:r>
            <a:r>
              <a:rPr lang="en-US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creat</a:t>
            </a:r>
            <a:r>
              <a:rPr lang="en-US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pe </a:t>
            </a:r>
            <a:r>
              <a:rPr lang="en-US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platforma</a:t>
            </a:r>
            <a:r>
              <a:rPr lang="en-US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Kahoot.it, </a:t>
            </a:r>
            <a:r>
              <a:rPr lang="en-US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poate</a:t>
            </a:r>
            <a:r>
              <a:rPr lang="en-US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fi </a:t>
            </a:r>
            <a:r>
              <a:rPr lang="en-US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utilizat</a:t>
            </a:r>
            <a:r>
              <a:rPr lang="en-US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la </a:t>
            </a:r>
            <a:r>
              <a:rPr lang="en-US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clasă</a:t>
            </a:r>
            <a:r>
              <a:rPr lang="en-US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pentru</a:t>
            </a:r>
            <a:r>
              <a:rPr lang="en-US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orice</a:t>
            </a:r>
            <a:r>
              <a:rPr lang="en-US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disciplină</a:t>
            </a:r>
            <a:r>
              <a:rPr lang="en-US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de </a:t>
            </a:r>
            <a:r>
              <a:rPr lang="en-US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studiu</a:t>
            </a:r>
            <a:r>
              <a:rPr lang="en-US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4343DD-0A1E-4C5B-BFE7-46ADA2ED85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91" y="3308808"/>
            <a:ext cx="4053526" cy="26624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BE2B6D-3A93-4B89-BB05-C7AF0D484E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129" y="3308808"/>
            <a:ext cx="4247365" cy="266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632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39AF4-F6FB-47E9-9B28-923485F03F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47839"/>
          </a:xfrm>
        </p:spPr>
        <p:txBody>
          <a:bodyPr/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Crearea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contului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testului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2C863D-BF62-4077-A091-4B64A0785B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437" y="2356701"/>
            <a:ext cx="10558021" cy="4006392"/>
          </a:xfrm>
        </p:spPr>
        <p:txBody>
          <a:bodyPr/>
          <a:lstStyle/>
          <a:p>
            <a:pPr algn="just"/>
            <a:r>
              <a:rPr lang="en-US" dirty="0"/>
              <a:t>	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crearea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cont</a:t>
            </a:r>
            <a:r>
              <a:rPr lang="en-US" dirty="0"/>
              <a:t> se </a:t>
            </a:r>
            <a:r>
              <a:rPr lang="en-US" dirty="0" err="1"/>
              <a:t>accesează</a:t>
            </a:r>
            <a:r>
              <a:rPr lang="en-US" dirty="0"/>
              <a:t> </a:t>
            </a:r>
            <a:r>
              <a:rPr lang="en-US" dirty="0" err="1"/>
              <a:t>pagina</a:t>
            </a:r>
            <a:r>
              <a:rPr lang="en-US" dirty="0"/>
              <a:t> www.getkahoot.com , </a:t>
            </a:r>
            <a:r>
              <a:rPr lang="en-US" dirty="0" err="1"/>
              <a:t>opțiunea</a:t>
            </a:r>
            <a:r>
              <a:rPr lang="en-US" dirty="0"/>
              <a:t> </a:t>
            </a:r>
            <a:r>
              <a:rPr lang="en-US" b="1" dirty="0"/>
              <a:t>Sign up for free! </a:t>
            </a:r>
            <a:r>
              <a:rPr lang="en-US" dirty="0" err="1"/>
              <a:t>unde</a:t>
            </a:r>
            <a:r>
              <a:rPr lang="en-US" dirty="0"/>
              <a:t> se </a:t>
            </a:r>
            <a:r>
              <a:rPr lang="en-US" dirty="0" err="1"/>
              <a:t>vor</a:t>
            </a:r>
            <a:r>
              <a:rPr lang="en-US" dirty="0"/>
              <a:t> </a:t>
            </a:r>
            <a:r>
              <a:rPr lang="en-US" dirty="0" err="1"/>
              <a:t>înregistra</a:t>
            </a:r>
            <a:r>
              <a:rPr lang="en-US" dirty="0"/>
              <a:t> </a:t>
            </a:r>
            <a:r>
              <a:rPr lang="en-US" dirty="0" err="1"/>
              <a:t>datele</a:t>
            </a:r>
            <a:r>
              <a:rPr lang="en-US" dirty="0"/>
              <a:t> </a:t>
            </a:r>
            <a:r>
              <a:rPr lang="en-US" dirty="0" err="1"/>
              <a:t>personale</a:t>
            </a:r>
            <a:r>
              <a:rPr lang="en-US" dirty="0"/>
              <a:t>.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crearea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test se </a:t>
            </a:r>
            <a:r>
              <a:rPr lang="en-US" dirty="0" err="1"/>
              <a:t>alege</a:t>
            </a:r>
            <a:r>
              <a:rPr lang="en-US" dirty="0"/>
              <a:t> </a:t>
            </a:r>
            <a:r>
              <a:rPr lang="en-US" dirty="0" err="1"/>
              <a:t>comanda</a:t>
            </a:r>
            <a:r>
              <a:rPr lang="en-US" dirty="0"/>
              <a:t> Quiz, care </a:t>
            </a:r>
            <a:r>
              <a:rPr lang="en-US" dirty="0" err="1"/>
              <a:t>deschide</a:t>
            </a:r>
            <a:r>
              <a:rPr lang="en-US" dirty="0"/>
              <a:t> </a:t>
            </a:r>
            <a:r>
              <a:rPr lang="en-US" dirty="0" err="1"/>
              <a:t>pagina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se </a:t>
            </a:r>
            <a:r>
              <a:rPr lang="en-US" dirty="0" err="1"/>
              <a:t>vor</a:t>
            </a:r>
            <a:r>
              <a:rPr lang="en-US" dirty="0"/>
              <a:t> </a:t>
            </a:r>
            <a:r>
              <a:rPr lang="en-US" dirty="0" err="1"/>
              <a:t>înregistra</a:t>
            </a:r>
            <a:r>
              <a:rPr lang="en-US" dirty="0"/>
              <a:t> </a:t>
            </a:r>
            <a:r>
              <a:rPr lang="en-US" dirty="0" err="1"/>
              <a:t>datele</a:t>
            </a:r>
            <a:r>
              <a:rPr lang="en-US" dirty="0"/>
              <a:t> </a:t>
            </a:r>
            <a:r>
              <a:rPr lang="en-US" dirty="0" err="1"/>
              <a:t>testului</a:t>
            </a:r>
            <a:r>
              <a:rPr lang="en-US" dirty="0"/>
              <a:t>.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opțiunea</a:t>
            </a:r>
            <a:r>
              <a:rPr lang="en-US" dirty="0"/>
              <a:t> Ok, go! se </a:t>
            </a:r>
            <a:r>
              <a:rPr lang="en-US" dirty="0" err="1"/>
              <a:t>trece</a:t>
            </a:r>
            <a:r>
              <a:rPr lang="en-US" dirty="0"/>
              <a:t> la </a:t>
            </a:r>
            <a:r>
              <a:rPr lang="en-US" dirty="0" err="1"/>
              <a:t>scrierea</a:t>
            </a:r>
            <a:r>
              <a:rPr lang="en-US" dirty="0"/>
              <a:t> </a:t>
            </a:r>
            <a:r>
              <a:rPr lang="en-US" dirty="0" err="1"/>
              <a:t>întrebărilor</a:t>
            </a:r>
            <a:r>
              <a:rPr lang="en-US" dirty="0"/>
              <a:t>, </a:t>
            </a:r>
            <a:r>
              <a:rPr lang="en-US" dirty="0" err="1"/>
              <a:t>apăsând</a:t>
            </a:r>
            <a:r>
              <a:rPr lang="en-US" dirty="0"/>
              <a:t>,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întrebare</a:t>
            </a:r>
            <a:r>
              <a:rPr lang="en-US" dirty="0"/>
              <a:t> </a:t>
            </a:r>
            <a:r>
              <a:rPr lang="en-US" dirty="0" err="1"/>
              <a:t>nouă</a:t>
            </a:r>
            <a:r>
              <a:rPr lang="en-US" dirty="0"/>
              <a:t> </a:t>
            </a:r>
            <a:r>
              <a:rPr lang="en-US" dirty="0" err="1"/>
              <a:t>opțiunea</a:t>
            </a:r>
            <a:r>
              <a:rPr lang="en-US" dirty="0"/>
              <a:t> Add question. </a:t>
            </a:r>
            <a:r>
              <a:rPr lang="en-US" dirty="0" err="1"/>
              <a:t>Varianta</a:t>
            </a:r>
            <a:r>
              <a:rPr lang="en-US" dirty="0"/>
              <a:t> </a:t>
            </a:r>
            <a:r>
              <a:rPr lang="en-US" dirty="0" err="1"/>
              <a:t>corectă</a:t>
            </a:r>
            <a:r>
              <a:rPr lang="en-US" dirty="0"/>
              <a:t> de </a:t>
            </a:r>
            <a:r>
              <a:rPr lang="en-US" dirty="0" err="1"/>
              <a:t>răspuns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marcată</a:t>
            </a:r>
            <a:r>
              <a:rPr lang="en-US" dirty="0"/>
              <a:t> cu </a:t>
            </a:r>
            <a:r>
              <a:rPr lang="en-US" dirty="0" err="1"/>
              <a:t>bifă</a:t>
            </a:r>
            <a:r>
              <a:rPr lang="en-US" dirty="0"/>
              <a:t>. </a:t>
            </a:r>
          </a:p>
          <a:p>
            <a:pPr algn="just"/>
            <a:r>
              <a:rPr lang="en-US" dirty="0"/>
              <a:t>	Pot fi </a:t>
            </a:r>
            <a:r>
              <a:rPr lang="en-US" dirty="0" err="1"/>
              <a:t>atașate</a:t>
            </a:r>
            <a:r>
              <a:rPr lang="en-US" dirty="0"/>
              <a:t> </a:t>
            </a:r>
            <a:r>
              <a:rPr lang="en-US" dirty="0" err="1"/>
              <a:t>imagini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filmulețe</a:t>
            </a:r>
            <a:r>
              <a:rPr lang="en-US" dirty="0"/>
              <a:t> video,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răspunsurile</a:t>
            </a:r>
            <a:r>
              <a:rPr lang="en-US" dirty="0"/>
              <a:t> sunt date </a:t>
            </a:r>
            <a:r>
              <a:rPr lang="en-US" dirty="0" err="1"/>
              <a:t>după</a:t>
            </a:r>
            <a:r>
              <a:rPr lang="en-US" dirty="0"/>
              <a:t> imagine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filmuleț</a:t>
            </a:r>
            <a:r>
              <a:rPr lang="en-US" dirty="0"/>
              <a:t>. </a:t>
            </a:r>
            <a:r>
              <a:rPr lang="en-US" dirty="0" err="1"/>
              <a:t>Butonul</a:t>
            </a:r>
            <a:r>
              <a:rPr lang="en-US" dirty="0"/>
              <a:t> Next, </a:t>
            </a:r>
            <a:r>
              <a:rPr lang="en-US" dirty="0" err="1"/>
              <a:t>trimite</a:t>
            </a:r>
            <a:r>
              <a:rPr lang="en-US" dirty="0"/>
              <a:t>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scrierea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alte</a:t>
            </a:r>
            <a:r>
              <a:rPr lang="en-US" dirty="0"/>
              <a:t> </a:t>
            </a:r>
            <a:r>
              <a:rPr lang="en-US" dirty="0" err="1"/>
              <a:t>întrebări</a:t>
            </a:r>
            <a:r>
              <a:rPr lang="en-US" dirty="0"/>
              <a:t>.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accesarea</a:t>
            </a:r>
            <a:r>
              <a:rPr lang="en-US" dirty="0"/>
              <a:t> </a:t>
            </a:r>
            <a:r>
              <a:rPr lang="en-US" dirty="0" err="1"/>
              <a:t>opțiunii</a:t>
            </a:r>
            <a:r>
              <a:rPr lang="en-US" dirty="0"/>
              <a:t> Save, </a:t>
            </a:r>
            <a:r>
              <a:rPr lang="en-US" dirty="0" err="1"/>
              <a:t>întregul</a:t>
            </a:r>
            <a:r>
              <a:rPr lang="en-US" dirty="0"/>
              <a:t> test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salvat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publicat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cu </a:t>
            </a:r>
            <a:r>
              <a:rPr lang="en-US" dirty="0" err="1"/>
              <a:t>opțiunea</a:t>
            </a:r>
            <a:r>
              <a:rPr lang="en-US" dirty="0"/>
              <a:t> I’m done se </a:t>
            </a:r>
            <a:r>
              <a:rPr lang="en-US" dirty="0" err="1"/>
              <a:t>ajunge</a:t>
            </a:r>
            <a:r>
              <a:rPr lang="en-US" dirty="0"/>
              <a:t> pe </a:t>
            </a:r>
            <a:r>
              <a:rPr lang="en-US" dirty="0" err="1"/>
              <a:t>pagina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testul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accesat</a:t>
            </a:r>
            <a:r>
              <a:rPr lang="en-US" dirty="0"/>
              <a:t> cu </a:t>
            </a:r>
            <a:r>
              <a:rPr lang="en-US" dirty="0" err="1"/>
              <a:t>ajutorul</a:t>
            </a:r>
            <a:r>
              <a:rPr lang="en-US" dirty="0"/>
              <a:t> </a:t>
            </a:r>
            <a:r>
              <a:rPr lang="en-US" dirty="0" err="1"/>
              <a:t>opțiunii</a:t>
            </a:r>
            <a:r>
              <a:rPr lang="en-US" dirty="0"/>
              <a:t> Play</a:t>
            </a:r>
          </a:p>
        </p:txBody>
      </p:sp>
    </p:spTree>
    <p:extLst>
      <p:ext uri="{BB962C8B-B14F-4D97-AF65-F5344CB8AC3E}">
        <p14:creationId xmlns:p14="http://schemas.microsoft.com/office/powerpoint/2010/main" val="1085218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7F4F2-4B24-4573-8182-832F268503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2873" y="410066"/>
            <a:ext cx="9719035" cy="3219254"/>
          </a:xfrm>
        </p:spPr>
        <p:txBody>
          <a:bodyPr/>
          <a:lstStyle/>
          <a:p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Kahoot?</a:t>
            </a: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Jocurile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testele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create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Kahoot se pot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orice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moment al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activității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recapitularea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cunoștințelor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fixarea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cunoșințelor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etapa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predare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formativă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sumativă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7CAD41-F20B-4799-828F-189E82D772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2998" y="3429000"/>
            <a:ext cx="10576874" cy="2406192"/>
          </a:xfrm>
        </p:spPr>
        <p:txBody>
          <a:bodyPr/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 se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juca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kahoot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Kahoot se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juca</a:t>
            </a:r>
            <a:r>
              <a:rPr lang="en-US" dirty="0"/>
              <a:t> individual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grup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05638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30171-835A-4B71-B9EB-F59EF16A9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753571"/>
          </a:xfrm>
        </p:spPr>
        <p:txBody>
          <a:bodyPr/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Kahootul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8C351F-03BA-49D9-9F5E-C03A0E45AD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22689"/>
            <a:ext cx="9144000" cy="3959257"/>
          </a:xfrm>
        </p:spPr>
        <p:txBody>
          <a:bodyPr/>
          <a:lstStyle/>
          <a:p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cadrul</a:t>
            </a:r>
            <a:r>
              <a:rPr lang="en-US" dirty="0"/>
              <a:t> </a:t>
            </a:r>
            <a:r>
              <a:rPr lang="en-US" dirty="0" err="1"/>
              <a:t>orelor</a:t>
            </a:r>
            <a:r>
              <a:rPr lang="en-US" dirty="0"/>
              <a:t>, </a:t>
            </a:r>
            <a:r>
              <a:rPr lang="en-US" dirty="0" err="1"/>
              <a:t>utilizarea</a:t>
            </a:r>
            <a:r>
              <a:rPr lang="en-US" dirty="0"/>
              <a:t> Kahoot-</a:t>
            </a:r>
            <a:r>
              <a:rPr lang="en-US" dirty="0" err="1"/>
              <a:t>ului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utilă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B60C8D3-8E6D-4AF9-917D-C91F016A193A}"/>
              </a:ext>
            </a:extLst>
          </p:cNvPr>
          <p:cNvSpPr/>
          <p:nvPr/>
        </p:nvSpPr>
        <p:spPr>
          <a:xfrm>
            <a:off x="1960775" y="3869129"/>
            <a:ext cx="2045617" cy="18665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Evaluarea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6224A6C-660F-47E9-8910-56D706ECF692}"/>
              </a:ext>
            </a:extLst>
          </p:cNvPr>
          <p:cNvSpPr/>
          <p:nvPr/>
        </p:nvSpPr>
        <p:spPr>
          <a:xfrm>
            <a:off x="5513112" y="3774862"/>
            <a:ext cx="2045616" cy="18665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Cunoștințelor</a:t>
            </a:r>
            <a:r>
              <a:rPr lang="en-US" dirty="0"/>
              <a:t> la un </a:t>
            </a:r>
            <a:r>
              <a:rPr lang="en-US" dirty="0" err="1"/>
              <a:t>anumit</a:t>
            </a:r>
            <a:r>
              <a:rPr lang="en-US" dirty="0"/>
              <a:t> </a:t>
            </a:r>
            <a:r>
              <a:rPr lang="en-US" dirty="0" err="1"/>
              <a:t>subiect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40519D4-DE2F-4D6E-BFA5-651D21F9D82B}"/>
              </a:ext>
            </a:extLst>
          </p:cNvPr>
          <p:cNvSpPr/>
          <p:nvPr/>
        </p:nvSpPr>
        <p:spPr>
          <a:xfrm>
            <a:off x="8682087" y="3869129"/>
            <a:ext cx="1857080" cy="18665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Dezvoltarea</a:t>
            </a:r>
            <a:r>
              <a:rPr lang="en-US" dirty="0"/>
              <a:t> </a:t>
            </a:r>
            <a:r>
              <a:rPr lang="en-US" dirty="0" err="1"/>
              <a:t>competențelor</a:t>
            </a:r>
            <a:r>
              <a:rPr lang="en-US" dirty="0"/>
              <a:t> </a:t>
            </a:r>
            <a:r>
              <a:rPr lang="en-US" dirty="0" err="1"/>
              <a:t>digitale</a:t>
            </a:r>
            <a:endParaRPr lang="en-US" dirty="0"/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9A18B5F6-B6FF-462F-9171-AB932F525BE0}"/>
              </a:ext>
            </a:extLst>
          </p:cNvPr>
          <p:cNvCxnSpPr>
            <a:cxnSpLocks/>
          </p:cNvCxnSpPr>
          <p:nvPr/>
        </p:nvCxnSpPr>
        <p:spPr>
          <a:xfrm>
            <a:off x="4006392" y="4600280"/>
            <a:ext cx="1649690" cy="65987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1DA9BE7E-97E8-4C0A-BB47-81A9D8B02544}"/>
              </a:ext>
            </a:extLst>
          </p:cNvPr>
          <p:cNvCxnSpPr>
            <a:cxnSpLocks/>
          </p:cNvCxnSpPr>
          <p:nvPr/>
        </p:nvCxnSpPr>
        <p:spPr>
          <a:xfrm>
            <a:off x="7381188" y="4260915"/>
            <a:ext cx="1300901" cy="33936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5948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F3AAC-5E5C-4069-9441-27ED1F7163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734717"/>
          </a:xfrm>
        </p:spPr>
        <p:txBody>
          <a:bodyPr/>
          <a:lstStyle/>
          <a:p>
            <a:r>
              <a:rPr lang="en-US" sz="3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 </a:t>
            </a:r>
            <a:r>
              <a:rPr lang="en-US" sz="36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sz="3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făcut</a:t>
            </a:r>
            <a:r>
              <a:rPr lang="en-US" sz="3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en-US" dirty="0">
                <a:solidFill>
                  <a:srgbClr val="333333"/>
                </a:solidFill>
                <a:latin typeface="Helvetica Neue"/>
              </a:rPr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1ED493-32B5-4EAA-A6C3-A4381D6419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4144" y="1706252"/>
            <a:ext cx="10755984" cy="4854804"/>
          </a:xfrm>
        </p:spPr>
        <p:txBody>
          <a:bodyPr/>
          <a:lstStyle/>
          <a:p>
            <a:pPr algn="just"/>
            <a:r>
              <a:rPr lang="en-US" sz="18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Pasul 1: 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Fă-ţi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un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cont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gratuit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pe kahoot.it</a:t>
            </a:r>
            <a:endParaRPr lang="en-US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 algn="just"/>
            <a:r>
              <a:rPr lang="en-US" sz="18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Pasul 2: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Crearea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unui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nou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Kahoot.</a:t>
            </a:r>
            <a:endParaRPr lang="en-US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 algn="just"/>
            <a:r>
              <a:rPr lang="en-US" sz="18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Pasul 3: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Adăugaţi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întrebările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en-US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 algn="just"/>
            <a:r>
              <a:rPr lang="en-US" sz="18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Pasul 4: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Completaţi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setările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en-US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 algn="just"/>
            <a:r>
              <a:rPr lang="en-US" sz="18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Pasul 5: 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Adăugaţi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o imagine de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copertă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en-US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8AED43-170C-41C8-B381-9AD62EEC4C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888" y="296944"/>
            <a:ext cx="28194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236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32FC0-76B6-4321-A254-BA90712178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0961"/>
            <a:ext cx="9144000" cy="622169"/>
          </a:xfrm>
        </p:spPr>
        <p:txBody>
          <a:bodyPr/>
          <a:lstStyle/>
          <a:p>
            <a:r>
              <a:rPr lang="en-US" sz="3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 se </a:t>
            </a:r>
            <a:r>
              <a:rPr lang="en-US" sz="36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procedează</a:t>
            </a:r>
            <a:r>
              <a:rPr lang="en-US" sz="3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36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clasă</a:t>
            </a:r>
            <a:r>
              <a:rPr lang="en-US" sz="3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en-US" sz="3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3D7A04-8EE8-4A1E-9811-91359F73EF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7072" y="1762812"/>
            <a:ext cx="11585541" cy="4440025"/>
          </a:xfrm>
        </p:spPr>
        <p:txBody>
          <a:bodyPr numCol="2"/>
          <a:lstStyle/>
          <a:p>
            <a:pPr algn="just"/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Se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crează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sau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se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poate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alege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un Kahoot.</a:t>
            </a:r>
            <a:endParaRPr lang="en-US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 algn="just"/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Se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lansează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 Kahoot pe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tabla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interactivă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en-US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 algn="just"/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Se cere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elevilor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să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se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alăture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(Tot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ce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au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nevoie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este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acceseze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kahoot.it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şi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să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intrducă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PIN-ul care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va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apărea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pe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tabla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interactivă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).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După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opțiunea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Enter,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fiecare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elev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își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va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scrie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propriul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nume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(Nickname),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iar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după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opțiunea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Ok, go!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fiecare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elev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va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fi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înregistrat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în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joc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și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își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va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vedea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numele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la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videoproiector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en-US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 algn="just"/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Se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solicită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elevilor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să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răspundă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la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întrebări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en-US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 algn="just"/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Răspunsurile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corecte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şi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greşite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apar pe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tabla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interactivă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copiilor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le place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acest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lucru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!)</a:t>
            </a:r>
            <a:endParaRPr lang="en-US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 algn="just"/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Câştigătorul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este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postat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!</a:t>
            </a:r>
            <a:endParaRPr lang="en-US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 algn="just"/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Se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poate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evalua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experienţa</a:t>
            </a:r>
            <a:r>
              <a:rPr lang="en-US" sz="1800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obținută</a:t>
            </a:r>
            <a:r>
              <a:rPr lang="en-US" sz="1800" dirty="0">
                <a:solidFill>
                  <a:srgbClr val="333333"/>
                </a:solidFill>
                <a:latin typeface="times new roman" panose="02020603050405020304" pitchFamily="18" charset="0"/>
              </a:rPr>
              <a:t>.</a:t>
            </a:r>
            <a:endParaRPr lang="en-US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 algn="just"/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Se pot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descărca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rezultatele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en-US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CDE63A-28F9-4A13-BDC3-77E46D153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028" y="1762812"/>
            <a:ext cx="5639585" cy="444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130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E33ED-2CA4-4DE9-87B8-EF555A9EEE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83889"/>
          </a:xfrm>
        </p:spPr>
        <p:txBody>
          <a:bodyPr/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Notă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F38B3E-7D92-4A7B-879A-C221999C31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5863" y="2045615"/>
            <a:ext cx="10840825" cy="4619135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repede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repede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întrebări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obţin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puncte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utilizat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un laptop, Chromebook, Desktop,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Ipad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Smartphone-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orice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dispozitiv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mobil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folosit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gratuit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clasele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orice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aţi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Kahoot,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puteţi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împărtăşi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folosind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e-mail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 Media. De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asemenea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puteți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alege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-l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publicați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 “Privat”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"Public".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Elevii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propriile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lor Kahoot.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42D302-5B1A-41E2-BBC9-96CF09D7DB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0736" y="3429000"/>
            <a:ext cx="4568742" cy="323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123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540</Words>
  <Application>Microsoft Office PowerPoint</Application>
  <PresentationFormat>Widescreen</PresentationFormat>
  <Paragraphs>35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Helvetica Neue</vt:lpstr>
      <vt:lpstr>Times New Roman</vt:lpstr>
      <vt:lpstr>Times New Roman</vt:lpstr>
      <vt:lpstr>Office Theme</vt:lpstr>
      <vt:lpstr>Aplicația Kahoot</vt:lpstr>
      <vt:lpstr>Crearea contului și a testului</vt:lpstr>
      <vt:lpstr>                                    Când pot folosi Kahoot?  Jocurile/testele create în Kahoot se pot folosi în orice moment al activității: în recapitularea cunoștințelor, în fixarea cunoșințelor, în etapa de predare, ca evaluare formativă sau chiar ca evaluare sumativă.    </vt:lpstr>
      <vt:lpstr>Pentru ce este Kahootul? </vt:lpstr>
      <vt:lpstr>Ce trebuie făcut? </vt:lpstr>
      <vt:lpstr>Cum se procedează la clasă? </vt:lpstr>
      <vt:lpstr>Notă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Aplicația Kahoot</dc:title>
  <dc:creator>Stan Mihail</dc:creator>
  <cp:lastModifiedBy>Stan Mihail</cp:lastModifiedBy>
  <cp:revision>3</cp:revision>
  <dcterms:created xsi:type="dcterms:W3CDTF">2023-10-10T05:30:44Z</dcterms:created>
  <dcterms:modified xsi:type="dcterms:W3CDTF">2023-10-10T06:06:49Z</dcterms:modified>
</cp:coreProperties>
</file>