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A1261-3568-2573-03C1-98841C8DFA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7B44BF-26BB-15EB-ACF4-09C1F65146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5E400-E716-E312-275C-DBC1E6194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E0E77-1174-47E3-A24D-8C1D6F6EDA88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B2A983-BB58-5E2D-4161-E03943EC6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CD1CA-6565-6297-4398-07858DE1E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96753-78AE-47BF-80BE-C001961E1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311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8A1F8-E643-9C92-CECB-1AE1C3068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BA040B-8730-0EC1-2EE3-D0B76D3D38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9410E7-806E-2BB7-247D-20D05BEAA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E0E77-1174-47E3-A24D-8C1D6F6EDA88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86E766-0CEC-719E-33B8-5F7CB5185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DF14D6-0772-07C9-C07B-BCB624286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96753-78AE-47BF-80BE-C001961E1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261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943B2-5CD7-546C-27F8-7B398CE78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DE02DE-6B4A-C987-05DB-23843817F9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95186-8FB0-549F-FCBA-9EC3495FD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E0E77-1174-47E3-A24D-8C1D6F6EDA88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A17760-52E6-70BE-32B6-2E5FB14B1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75B07A-3553-07D7-C3F3-C9740A5E5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96753-78AE-47BF-80BE-C001961E1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043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97583-7A8B-78B2-51B3-1618005FA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DB320-CD7A-9E5E-E3A9-5AE7EB145D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13DD84-272F-3FE9-1A0D-CD59DE4DC8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A4CF1B-23CB-FFCC-956C-18BE66E8F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E0E77-1174-47E3-A24D-8C1D6F6EDA88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E3613C-E1D5-3043-0ADA-9A5C51DD0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46247E-31F5-9B89-9817-3D61C7FD4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96753-78AE-47BF-80BE-C001961E1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858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BD7BE5-6BF9-D551-BF5F-9E27A2B972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53F20E-A875-A86D-8CD7-A6CA93CE00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1CE4B-692B-072B-C120-FFFF05D3E0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BA8560-1E1B-7368-A237-49F408EB3B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999F46-3E2B-67A0-A569-16CD90ECD0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B64DC2-6727-B617-DAF7-304F4D47B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E0E77-1174-47E3-A24D-8C1D6F6EDA88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BC8AEF-B5B3-ED9C-BE29-1D08ED6FC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464515-CEEB-506F-D41B-D9466E070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96753-78AE-47BF-80BE-C001961E1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243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87A6D-639D-33C3-48C4-AC1B6F40E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EC72CE-1FF2-43F8-F82D-23F292AEF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E0E77-1174-47E3-A24D-8C1D6F6EDA88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1BF56D-CD67-5952-081B-3395E1C00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32B65E-DA2E-EDF6-ACF3-9D326674B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96753-78AE-47BF-80BE-C001961E1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812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C9A202-52F2-6C08-EF39-963180386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E0E77-1174-47E3-A24D-8C1D6F6EDA88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301C37-B0BC-6E04-DB13-C1891ACAF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E5C719-2A85-FF01-E064-C7EDF7398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96753-78AE-47BF-80BE-C001961E1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280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79B1F-88B8-E3CC-B1F6-6DE5013AD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78E283-AADE-F0F7-2C40-816D3FF81E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AD53AD-1730-510C-C875-50DF5F15BB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D5EA1E-0FD8-3930-C7E2-C6081F15A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E0E77-1174-47E3-A24D-8C1D6F6EDA88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D740D3-CB9F-86BE-6BBA-215802707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8A4A4C-5E57-D51C-9E4F-7D4F74003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96753-78AE-47BF-80BE-C001961E1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181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B71B0-E3E9-F4C7-4E4C-FFCE7A1FB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797080-7C40-6CF1-24C1-8264C34B30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589829-B027-D2FC-67A6-FC3E07946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CBD5B1-090C-7C76-675B-0322665F8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E0E77-1174-47E3-A24D-8C1D6F6EDA88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221832-F2A2-4E3F-D697-1C4FA748B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289EDD-75BA-AD4A-4B8B-0A903ED40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96753-78AE-47BF-80BE-C001961E1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505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CD423-841D-DB1D-010B-87158C6A1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079ACA-3702-3E0B-847F-02772F95A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C127C1-3F4F-8D2C-16CB-ED794B91F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E0E77-1174-47E3-A24D-8C1D6F6EDA88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A6DB1-E384-4268-6C12-306FDA675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50D393-0C35-ABA4-E8EA-27D0AE9D5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96753-78AE-47BF-80BE-C001961E1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741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E645F12-6913-38C8-71CE-DD6637E0C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A955CD-63DF-C87A-2B29-E0A2475181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E048B-0590-8B48-6F72-3477E43A9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E0E77-1174-47E3-A24D-8C1D6F6EDA88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0E1F32-5768-A039-ACED-9C9ADCE59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F4729-4611-673D-6709-B4CFF54D5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896753-78AE-47BF-80BE-C001961E1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96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6194F1-8809-6209-FC11-15DDFC1C6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4B6F13-4AC0-07F5-DA76-3AE22D2B85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4A0CA7-FCA3-4B8B-8872-0C36D9F3A1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7E0E77-1174-47E3-A24D-8C1D6F6EDA88}" type="datetimeFigureOut">
              <a:rPr lang="en-US" smtClean="0"/>
              <a:t>3/8/2025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6ACB1-9C0A-1E53-3629-522852251B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CF3858-F6E8-00CB-90AD-BDBCB96824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896753-78AE-47BF-80BE-C001961E1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304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58B29-E3F0-FC05-81C2-BB607BFD847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Hansel &amp; Gretel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7728A3-3DCE-73C3-6989-862A2F7DD3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4C5068-4466-ABF6-6E18-3B84718C3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170" y="205961"/>
            <a:ext cx="3414368" cy="74119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095982-013A-2A99-8CA4-066997CB81D6}"/>
              </a:ext>
            </a:extLst>
          </p:cNvPr>
          <p:cNvSpPr txBox="1"/>
          <p:nvPr/>
        </p:nvSpPr>
        <p:spPr>
          <a:xfrm>
            <a:off x="6421120" y="306049"/>
            <a:ext cx="6096000" cy="816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tabLst>
                <a:tab pos="2971800" algn="ctr"/>
                <a:tab pos="5943600" algn="r"/>
              </a:tabLst>
            </a:pPr>
            <a:r>
              <a:rPr lang="ro-RO" sz="1800" kern="1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Erasmus+ learning programme for group activities </a:t>
            </a:r>
            <a:endParaRPr lang="en-US" sz="1800" kern="1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tabLst>
                <a:tab pos="2971800" algn="ctr"/>
                <a:tab pos="5943600" algn="r"/>
              </a:tabLst>
            </a:pPr>
            <a:r>
              <a:rPr lang="ro-RO" sz="1800" kern="1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Project code: </a:t>
            </a:r>
            <a:r>
              <a:rPr lang="ro-RO" sz="1600" b="1" kern="1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2024-1-RO01-KA121-SCH-000209051</a:t>
            </a:r>
            <a:endParaRPr lang="en-US" sz="1800" kern="1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6787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4716B-1DCC-911F-D7FD-C7505C8BB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Instructiunile</a:t>
            </a:r>
            <a:r>
              <a:rPr lang="en-US" dirty="0"/>
              <a:t> </a:t>
            </a:r>
            <a:r>
              <a:rPr lang="en-US" dirty="0" err="1"/>
              <a:t>jocului</a:t>
            </a:r>
            <a:r>
              <a:rPr lang="en-US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2E6BE-FBEC-81F3-B58E-0446025FB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343400" cy="4219575"/>
          </a:xfrm>
        </p:spPr>
        <p:txBody>
          <a:bodyPr/>
          <a:lstStyle/>
          <a:p>
            <a:r>
              <a:rPr lang="en-US" dirty="0"/>
              <a:t>Se </a:t>
            </a:r>
            <a:r>
              <a:rPr lang="en-US" dirty="0" err="1"/>
              <a:t>ofera</a:t>
            </a:r>
            <a:r>
              <a:rPr lang="en-US" dirty="0"/>
              <a:t> 2 </a:t>
            </a:r>
            <a:r>
              <a:rPr lang="en-US" dirty="0" err="1"/>
              <a:t>voluntari</a:t>
            </a:r>
            <a:r>
              <a:rPr lang="en-US" dirty="0"/>
              <a:t> care </a:t>
            </a:r>
            <a:r>
              <a:rPr lang="en-US" dirty="0" err="1"/>
              <a:t>vor</a:t>
            </a:r>
            <a:r>
              <a:rPr lang="en-US" dirty="0"/>
              <a:t> fi </a:t>
            </a:r>
            <a:r>
              <a:rPr lang="en-US" dirty="0" err="1"/>
              <a:t>personajele</a:t>
            </a:r>
            <a:r>
              <a:rPr lang="en-US" dirty="0"/>
              <a:t>, </a:t>
            </a:r>
            <a:r>
              <a:rPr lang="en-US" dirty="0" err="1"/>
              <a:t>apoi</a:t>
            </a:r>
            <a:r>
              <a:rPr lang="en-US" dirty="0"/>
              <a:t> pe rand un </a:t>
            </a:r>
            <a:r>
              <a:rPr lang="en-US" dirty="0" err="1"/>
              <a:t>copil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extrage</a:t>
            </a:r>
            <a:r>
              <a:rPr lang="en-US" dirty="0"/>
              <a:t> cate un </a:t>
            </a:r>
            <a:r>
              <a:rPr lang="en-US" dirty="0" err="1"/>
              <a:t>biletel</a:t>
            </a:r>
            <a:r>
              <a:rPr lang="en-US" dirty="0"/>
              <a:t> cu un </a:t>
            </a:r>
            <a:r>
              <a:rPr lang="en-US" dirty="0" err="1"/>
              <a:t>rol</a:t>
            </a:r>
            <a:r>
              <a:rPr lang="en-US" dirty="0"/>
              <a:t>. </a:t>
            </a:r>
            <a:r>
              <a:rPr lang="en-US" dirty="0" err="1"/>
              <a:t>Dupa</a:t>
            </a:r>
            <a:r>
              <a:rPr lang="en-US" dirty="0"/>
              <a:t> </a:t>
            </a:r>
            <a:r>
              <a:rPr lang="en-US" dirty="0" err="1"/>
              <a:t>ce</a:t>
            </a:r>
            <a:r>
              <a:rPr lang="en-US" dirty="0"/>
              <a:t> ai extras </a:t>
            </a:r>
            <a:r>
              <a:rPr lang="en-US" dirty="0" err="1"/>
              <a:t>acel</a:t>
            </a:r>
            <a:r>
              <a:rPr lang="en-US" dirty="0"/>
              <a:t> </a:t>
            </a:r>
            <a:r>
              <a:rPr lang="en-US" dirty="0" err="1"/>
              <a:t>rol</a:t>
            </a:r>
            <a:r>
              <a:rPr lang="en-US" dirty="0"/>
              <a:t>, </a:t>
            </a:r>
            <a:r>
              <a:rPr lang="en-US" dirty="0" err="1"/>
              <a:t>vei</a:t>
            </a:r>
            <a:r>
              <a:rPr lang="en-US" dirty="0"/>
              <a:t> </a:t>
            </a:r>
            <a:r>
              <a:rPr lang="en-US" dirty="0" err="1"/>
              <a:t>juca</a:t>
            </a:r>
            <a:r>
              <a:rPr lang="en-US" dirty="0"/>
              <a:t> </a:t>
            </a:r>
            <a:r>
              <a:rPr lang="en-US" dirty="0" err="1"/>
              <a:t>acel</a:t>
            </a:r>
            <a:r>
              <a:rPr lang="en-US" dirty="0"/>
              <a:t> </a:t>
            </a:r>
            <a:r>
              <a:rPr lang="en-US" dirty="0" err="1"/>
              <a:t>rol</a:t>
            </a:r>
            <a:r>
              <a:rPr lang="en-US" dirty="0"/>
              <a:t>.</a:t>
            </a:r>
          </a:p>
        </p:txBody>
      </p:sp>
      <p:pic>
        <p:nvPicPr>
          <p:cNvPr id="1026" name="Picture 2" descr="Rezultat imagine pentru hansel &amp; gretel">
            <a:extLst>
              <a:ext uri="{FF2B5EF4-FFF2-40B4-BE49-F238E27FC236}">
                <a16:creationId xmlns:a16="http://schemas.microsoft.com/office/drawing/2014/main" id="{5A8059CA-EEAE-3F47-FBE8-B3F6F6AAB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610" y="669924"/>
            <a:ext cx="3653790" cy="573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942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Times New Roman</vt:lpstr>
      <vt:lpstr>Office Theme</vt:lpstr>
      <vt:lpstr>Hansel &amp; Gretel</vt:lpstr>
      <vt:lpstr>Instructiunile jocului.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Sergiu Andrei Dioclitean</dc:creator>
  <cp:lastModifiedBy>Sergiu Andrei Dioclitean</cp:lastModifiedBy>
  <cp:revision>1</cp:revision>
  <dcterms:created xsi:type="dcterms:W3CDTF">2025-03-08T13:34:50Z</dcterms:created>
  <dcterms:modified xsi:type="dcterms:W3CDTF">2025-03-08T13:34:57Z</dcterms:modified>
</cp:coreProperties>
</file>